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0" r:id="rId3"/>
    <p:sldId id="262" r:id="rId4"/>
    <p:sldId id="261" r:id="rId5"/>
    <p:sldId id="263" r:id="rId6"/>
    <p:sldId id="264" r:id="rId7"/>
    <p:sldId id="274" r:id="rId8"/>
    <p:sldId id="27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1" r:id="rId17"/>
    <p:sldId id="272" r:id="rId18"/>
    <p:sldId id="276" r:id="rId19"/>
    <p:sldId id="277" r:id="rId20"/>
    <p:sldId id="278" r:id="rId21"/>
    <p:sldId id="275" r:id="rId22"/>
    <p:sldId id="280" r:id="rId23"/>
    <p:sldId id="279" r:id="rId24"/>
    <p:sldId id="28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CA64E-75D4-4B8C-AA94-BD18156F8483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88433-AB89-4EED-8E42-380802C73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8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66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0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8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0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30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7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6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1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2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3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4FFB-D203-435B-BD7D-B83EE956248F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06120-6EAE-44B2-9618-479C6386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상자 15">
            <a:extLst>
              <a:ext uri="{FF2B5EF4-FFF2-40B4-BE49-F238E27FC236}">
                <a16:creationId xmlns=""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812875"/>
            <a:ext cx="1694098" cy="49801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800"/>
              </a:lnSpc>
            </a:pPr>
            <a:r>
              <a:rPr lang="en-US" altLang="ko-KR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ZA" sz="1600" b="1" spc="-100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760" y="4346296"/>
            <a:ext cx="3401478" cy="1192038"/>
          </a:xfrm>
        </p:spPr>
        <p:txBody>
          <a:bodyPr rtlCol="0"/>
          <a:lstStyle/>
          <a:p>
            <a:pPr rtl="0"/>
            <a:r>
              <a:rPr lang="en-US" altLang="ko-KR" spc="-80" dirty="0"/>
              <a:t>201644033 </a:t>
            </a:r>
            <a:r>
              <a:rPr lang="ko-KR" altLang="en-US" spc="-80" dirty="0"/>
              <a:t>정상원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57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51" y="479502"/>
            <a:ext cx="54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1 : root-context </a:t>
            </a:r>
            <a:r>
              <a:rPr lang="ko-KR" altLang="en-US" dirty="0" smtClean="0"/>
              <a:t>수정 및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부분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6" y="1520863"/>
            <a:ext cx="6305550" cy="1095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96" y="1154150"/>
            <a:ext cx="1733550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74" y="3433232"/>
            <a:ext cx="2076450" cy="2486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2828394"/>
            <a:ext cx="86677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3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27" y="1048098"/>
            <a:ext cx="8324850" cy="1304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51" y="479502"/>
            <a:ext cx="54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1 : root-context </a:t>
            </a:r>
            <a:r>
              <a:rPr lang="ko-KR" altLang="en-US" dirty="0" smtClean="0"/>
              <a:t>수정 및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부분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9" y="2552287"/>
            <a:ext cx="11970021" cy="114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933" y="1968654"/>
            <a:ext cx="13312815" cy="1962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51" y="479502"/>
            <a:ext cx="54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1 : root-context </a:t>
            </a:r>
            <a:r>
              <a:rPr lang="ko-KR" altLang="en-US" dirty="0" smtClean="0"/>
              <a:t>수정 및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부분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7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015" y="457199"/>
            <a:ext cx="62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2 : pom.xml </a:t>
            </a:r>
            <a:r>
              <a:rPr lang="ko-KR" altLang="en-US" dirty="0" smtClean="0"/>
              <a:t>내 버전에 맞게 수정 했지만 다시 확인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1013" y="1712379"/>
            <a:ext cx="62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3 : </a:t>
            </a:r>
            <a:r>
              <a:rPr lang="en-US" altLang="ko-KR" dirty="0" err="1" smtClean="0"/>
              <a:t>classpath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013" y="3297038"/>
            <a:ext cx="62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서버 분리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95" y="2371588"/>
            <a:ext cx="6609583" cy="1397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527" y="4839629"/>
            <a:ext cx="431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시도 </a:t>
            </a:r>
            <a:r>
              <a:rPr lang="en-US" altLang="ko-KR" dirty="0" smtClean="0"/>
              <a:t>5 : log4j </a:t>
            </a:r>
            <a:r>
              <a:rPr lang="ko-KR" altLang="en-US" dirty="0" smtClean="0"/>
              <a:t>다운 후 경로 재설정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95" y="3826340"/>
            <a:ext cx="6696425" cy="27652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6566" y="5553307"/>
            <a:ext cx="246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X </a:t>
            </a:r>
            <a:r>
              <a:rPr lang="ko-KR" altLang="en-US" sz="2800" dirty="0" err="1" smtClean="0"/>
              <a:t>ㅠㅠ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330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9795" y="479502"/>
            <a:ext cx="461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해결 </a:t>
            </a:r>
            <a:r>
              <a:rPr lang="en-US" altLang="ko-KR" sz="2800" b="1" dirty="0" smtClean="0"/>
              <a:t>: pom.xml 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293773"/>
            <a:ext cx="7564110" cy="3512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09102" y="1739590"/>
            <a:ext cx="223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9223" y="1739590"/>
            <a:ext cx="238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의존성 </a:t>
            </a:r>
            <a:r>
              <a:rPr lang="en-US" altLang="ko-KR" dirty="0" smtClean="0"/>
              <a:t>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0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0"/>
            <a:ext cx="11208485" cy="7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4829" y="2185639"/>
            <a:ext cx="9846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 </a:t>
            </a:r>
            <a:r>
              <a:rPr lang="en-US" altLang="ko-KR" dirty="0" err="1" smtClean="0"/>
              <a:t>BadSqlGrammer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수정으로 해결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profile.myimg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에러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없는값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나오라고해서</a:t>
            </a:r>
            <a:r>
              <a:rPr lang="ko-KR" altLang="en-US" dirty="0" smtClean="0"/>
              <a:t> 뜬 에러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myimg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삭제로 해결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	-&gt; </a:t>
            </a:r>
            <a:r>
              <a:rPr lang="ko-KR" altLang="en-US" dirty="0" smtClean="0"/>
              <a:t>원래 </a:t>
            </a:r>
            <a:r>
              <a:rPr lang="ko-KR" altLang="en-US" dirty="0" err="1" smtClean="0"/>
              <a:t>회원가입시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시켜줘야하나</a:t>
            </a:r>
            <a:r>
              <a:rPr lang="ko-KR" altLang="en-US" dirty="0" smtClean="0"/>
              <a:t> 그러지 못해서 발생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4829" y="713677"/>
            <a:ext cx="391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기타 발생한 에러들</a:t>
            </a:r>
            <a:endParaRPr lang="ko-KR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5118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7" y="379141"/>
            <a:ext cx="422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개선 요소 찾기</a:t>
            </a:r>
            <a:endParaRPr lang="ko-KR" altLang="en-US" sz="2400" b="1" u="sng" dirty="0"/>
          </a:p>
        </p:txBody>
      </p:sp>
      <p:pic>
        <p:nvPicPr>
          <p:cNvPr id="3" name="bandicam 2019-11-06 01-07-06-7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424" y="840806"/>
            <a:ext cx="10459922" cy="61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7" y="379141"/>
            <a:ext cx="422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개선 요소 찾기</a:t>
            </a:r>
            <a:endParaRPr lang="ko-KR" altLang="en-US" sz="2400" b="1" u="sng" dirty="0"/>
          </a:p>
        </p:txBody>
      </p:sp>
      <p:pic>
        <p:nvPicPr>
          <p:cNvPr id="3" name="bandicam 2019-11-06 01-08-09-7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567" y="840806"/>
            <a:ext cx="10358994" cy="61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7" y="379141"/>
            <a:ext cx="422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개선 요소 찾기</a:t>
            </a:r>
            <a:endParaRPr lang="ko-KR" altLang="en-US" sz="2400" b="1" u="sng" dirty="0"/>
          </a:p>
        </p:txBody>
      </p:sp>
      <p:pic>
        <p:nvPicPr>
          <p:cNvPr id="3" name="bandicam 2019-11-06 01-08-58-4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181" y="840806"/>
            <a:ext cx="10272559" cy="60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9659" y="1616927"/>
            <a:ext cx="5519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 smtClean="0"/>
              <a:t>미용 구직 웹 사이트</a:t>
            </a:r>
            <a:endParaRPr lang="en-US" altLang="ko-KR" sz="3200" b="1" u="sng" dirty="0" smtClean="0"/>
          </a:p>
          <a:p>
            <a:endParaRPr lang="en-US" altLang="ko-KR" sz="3200" b="1" u="sng" dirty="0"/>
          </a:p>
          <a:p>
            <a:endParaRPr lang="ko-KR" altLang="en-US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49659" y="3233853"/>
            <a:ext cx="594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 err="1" smtClean="0"/>
              <a:t>모죽</a:t>
            </a:r>
            <a:r>
              <a:rPr lang="ko-KR" altLang="en-US" sz="3200" b="1" u="sng" dirty="0" smtClean="0"/>
              <a:t> 동아리 홈페이</a:t>
            </a:r>
            <a:r>
              <a:rPr lang="ko-KR" altLang="en-US" sz="3200" b="1" u="sng" dirty="0" smtClean="0"/>
              <a:t>지</a:t>
            </a:r>
            <a:endParaRPr lang="ko-KR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2052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7" y="379141"/>
            <a:ext cx="422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개선 요소 찾기</a:t>
            </a:r>
            <a:endParaRPr lang="ko-KR" altLang="en-US" sz="2400" b="1" u="sng" dirty="0"/>
          </a:p>
        </p:txBody>
      </p:sp>
      <p:pic>
        <p:nvPicPr>
          <p:cNvPr id="3" name="bandicam 2019-11-06 01-11-35-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779" y="892214"/>
            <a:ext cx="10104882" cy="59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1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143000"/>
            <a:ext cx="86582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8" y="877462"/>
            <a:ext cx="100488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073" y="334536"/>
            <a:ext cx="307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개선 요소</a:t>
            </a:r>
            <a:endParaRPr lang="ko-KR" alt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69073" y="1048215"/>
            <a:ext cx="7627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회원가입 모듈 수정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문자열 체크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r>
              <a:rPr lang="ko-KR" altLang="en-US" dirty="0" smtClean="0"/>
              <a:t> 창 출력 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프로필 최신화 </a:t>
            </a:r>
            <a:r>
              <a:rPr lang="en-US" altLang="ko-KR" dirty="0" smtClean="0"/>
              <a:t>(</a:t>
            </a:r>
            <a:r>
              <a:rPr lang="ko-KR" altLang="en-US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개인정보 노출 최소화 방안 마련</a:t>
            </a:r>
            <a:r>
              <a:rPr lang="en-US" altLang="ko-KR" dirty="0" smtClean="0"/>
              <a:t>,, 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프로젝트 업로드 오류 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nullpointerException</a:t>
            </a:r>
            <a:r>
              <a:rPr lang="en-US" altLang="ko-KR" dirty="0" smtClean="0"/>
              <a:t> )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참여현황 </a:t>
            </a:r>
            <a:r>
              <a:rPr lang="en-US" altLang="ko-KR" dirty="0" smtClean="0"/>
              <a:t>1-in list </a:t>
            </a:r>
            <a:r>
              <a:rPr lang="ko-KR" altLang="en-US" dirty="0" smtClean="0"/>
              <a:t>제공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문자열 입력 못하게 </a:t>
            </a:r>
            <a:r>
              <a:rPr lang="en-US" altLang="ko-KR" dirty="0" smtClean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자료공유 페이지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데이터타입</a:t>
            </a:r>
            <a:r>
              <a:rPr lang="en-US" altLang="ko-KR" dirty="0" smtClean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갤러리 페이지 오류 잡기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nullpointerException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6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190" y="546410"/>
            <a:ext cx="673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다음 주 예정사항</a:t>
            </a:r>
            <a:endParaRPr lang="en-US" altLang="ko-KR" sz="2400" b="1" u="sng" dirty="0" smtClean="0"/>
          </a:p>
          <a:p>
            <a:endParaRPr lang="ko-KR" alt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970156" y="2241396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미용 프로젝트 재 생성</a:t>
            </a:r>
            <a:endParaRPr lang="en-US" altLang="ko-KR" sz="3600" b="1" dirty="0" smtClean="0"/>
          </a:p>
          <a:p>
            <a:r>
              <a:rPr lang="en-US" altLang="ko-KR" sz="3600" b="1" dirty="0" smtClean="0"/>
              <a:t>(</a:t>
            </a:r>
            <a:r>
              <a:rPr lang="ko-KR" altLang="en-US" sz="3600" b="1" dirty="0" smtClean="0"/>
              <a:t>게시판 구현</a:t>
            </a:r>
            <a:r>
              <a:rPr lang="en-US" altLang="ko-KR" sz="3600" b="1" dirty="0" smtClean="0"/>
              <a:t>)(CRUD)(</a:t>
            </a:r>
            <a:r>
              <a:rPr lang="ko-KR" altLang="en-US" sz="3600" b="1" dirty="0" err="1" smtClean="0"/>
              <a:t>여유되면</a:t>
            </a:r>
            <a:r>
              <a:rPr lang="ko-KR" altLang="en-US" sz="3600" b="1" dirty="0" smtClean="0"/>
              <a:t> </a:t>
            </a:r>
            <a:r>
              <a:rPr lang="ko-KR" altLang="en-US" sz="3600" b="1" dirty="0" err="1" smtClean="0"/>
              <a:t>페이징까지</a:t>
            </a:r>
            <a:r>
              <a:rPr lang="en-US" altLang="ko-KR" sz="3600" b="1" dirty="0" smtClean="0"/>
              <a:t>)</a:t>
            </a:r>
            <a:r>
              <a:rPr lang="ko-KR" altLang="en-US" sz="3600" b="1" dirty="0" smtClean="0"/>
              <a:t> </a:t>
            </a:r>
            <a:endParaRPr lang="en-US" altLang="ko-KR" sz="3600" b="1" dirty="0" smtClean="0"/>
          </a:p>
          <a:p>
            <a:endParaRPr lang="en-US" altLang="ko-KR" sz="3600" b="1" dirty="0"/>
          </a:p>
          <a:p>
            <a:r>
              <a:rPr lang="ko-KR" altLang="en-US" sz="3600" b="1" dirty="0" err="1" smtClean="0"/>
              <a:t>모죽</a:t>
            </a:r>
            <a:r>
              <a:rPr lang="ko-KR" altLang="en-US" sz="3600" b="1" dirty="0" smtClean="0"/>
              <a:t> 홈페이지 개선</a:t>
            </a:r>
            <a:endParaRPr lang="en-US" altLang="ko-KR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601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CA17DA-91EC-4AA1-845C-95DFB2AA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5" y="1357472"/>
            <a:ext cx="11647470" cy="355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422B7D-C13E-4331-B95C-00B64C783220}"/>
              </a:ext>
            </a:extLst>
          </p:cNvPr>
          <p:cNvSpPr txBox="1"/>
          <p:nvPr/>
        </p:nvSpPr>
        <p:spPr>
          <a:xfrm>
            <a:off x="765424" y="606175"/>
            <a:ext cx="444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/>
              <a:t>IF.1</a:t>
            </a:r>
            <a:r>
              <a:rPr lang="ko-KR" altLang="en-US" sz="2800" u="sng" dirty="0"/>
              <a:t> 미용 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27972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99" y="221050"/>
            <a:ext cx="4453742" cy="2459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9" y="2836358"/>
            <a:ext cx="10907801" cy="23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0" y="4070310"/>
            <a:ext cx="6848475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" y="1303531"/>
            <a:ext cx="6848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063" y="1672683"/>
            <a:ext cx="11006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로그인창이랑</a:t>
            </a:r>
            <a:r>
              <a:rPr lang="en-US" altLang="ko-KR" dirty="0" smtClean="0"/>
              <a:t>..</a:t>
            </a:r>
            <a:r>
              <a:rPr lang="ko-KR" altLang="en-US" dirty="0" smtClean="0"/>
              <a:t>목록보기 모듈 구현을</a:t>
            </a:r>
            <a:r>
              <a:rPr lang="en-US" altLang="ko-KR" dirty="0" smtClean="0"/>
              <a:t>.. </a:t>
            </a:r>
            <a:r>
              <a:rPr lang="ko-KR" altLang="en-US" dirty="0" smtClean="0"/>
              <a:t>했는데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실수로</a:t>
            </a:r>
            <a:r>
              <a:rPr lang="en-US" altLang="ko-KR" dirty="0" smtClean="0"/>
              <a:t>..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..</a:t>
            </a:r>
            <a:r>
              <a:rPr lang="ko-KR" altLang="en-US" dirty="0" smtClean="0"/>
              <a:t>삭제를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해서</a:t>
            </a:r>
            <a:endParaRPr lang="en-US" altLang="ko-KR" dirty="0" smtClean="0"/>
          </a:p>
          <a:p>
            <a:r>
              <a:rPr lang="ko-KR" altLang="en-US" dirty="0" smtClean="0"/>
              <a:t>날라갔습니다</a:t>
            </a:r>
            <a:r>
              <a:rPr lang="en-US" altLang="ko-KR" dirty="0" smtClean="0"/>
              <a:t>…</a:t>
            </a:r>
          </a:p>
          <a:p>
            <a:r>
              <a:rPr lang="ko-KR" altLang="en-US" strike="sngStrike" dirty="0" smtClean="0"/>
              <a:t>만든 파일   </a:t>
            </a:r>
            <a:r>
              <a:rPr lang="ko-KR" altLang="en-US" dirty="0" err="1" smtClean="0"/>
              <a:t>사라진파일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: </a:t>
            </a:r>
            <a:r>
              <a:rPr lang="en-US" altLang="ko-KR" dirty="0" err="1" smtClean="0"/>
              <a:t>BoardController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Boardservice,serviceimpl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BoardVO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MemberVO,DAO,DAOimpl,service,serviceimplBoardDAO,DAOimpl</a:t>
            </a:r>
            <a:r>
              <a:rPr lang="en-US" altLang="ko-KR" dirty="0" smtClean="0"/>
              <a:t> / boardMapper.xml / memberMapper.xml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</a:t>
            </a:r>
          </a:p>
          <a:p>
            <a:endParaRPr lang="en-US" altLang="ko-KR" dirty="0"/>
          </a:p>
          <a:p>
            <a:r>
              <a:rPr lang="en-US" altLang="ko-KR" dirty="0" smtClean="0"/>
              <a:t>	view : </a:t>
            </a:r>
            <a:r>
              <a:rPr lang="en-US" altLang="ko-KR" dirty="0" err="1" smtClean="0"/>
              <a:t>listAll.jsp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2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9542" y="2687444"/>
            <a:ext cx="475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u="sng" dirty="0" smtClean="0"/>
              <a:t>Part 2. </a:t>
            </a:r>
            <a:r>
              <a:rPr lang="ko-KR" altLang="en-US" sz="3200" b="1" dirty="0" err="1" smtClean="0"/>
              <a:t>모죽</a:t>
            </a:r>
            <a:r>
              <a:rPr lang="ko-KR" altLang="en-US" sz="3200" b="1" dirty="0" smtClean="0"/>
              <a:t> 홈페이지 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66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63" y="939374"/>
            <a:ext cx="3411577" cy="6194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9298" y="2497872"/>
            <a:ext cx="303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 smtClean="0"/>
              <a:t>디비</a:t>
            </a:r>
            <a:r>
              <a:rPr lang="ko-KR" altLang="en-US" sz="3200" b="1" dirty="0" smtClean="0"/>
              <a:t> 입력</a:t>
            </a:r>
            <a:endParaRPr lang="ko-KR" altLang="en-US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0" y="320249"/>
            <a:ext cx="10334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888" y="423746"/>
            <a:ext cx="475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모죽</a:t>
            </a:r>
            <a:r>
              <a:rPr lang="ko-KR" altLang="en-US" sz="2400" b="1" dirty="0" smtClean="0"/>
              <a:t> 홈페이지 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97" y="197155"/>
            <a:ext cx="6981011" cy="66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226</Words>
  <Application>Microsoft Office PowerPoint</Application>
  <PresentationFormat>와이드스크린</PresentationFormat>
  <Paragraphs>56</Paragraphs>
  <Slides>24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Times New Roman</vt:lpstr>
      <vt:lpstr>Office 테마</vt:lpstr>
      <vt:lpstr>s/w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s/w 프로젝트</dc:title>
  <dc:creator>user</dc:creator>
  <cp:lastModifiedBy>user</cp:lastModifiedBy>
  <cp:revision>32</cp:revision>
  <dcterms:created xsi:type="dcterms:W3CDTF">2019-11-05T12:44:51Z</dcterms:created>
  <dcterms:modified xsi:type="dcterms:W3CDTF">2019-11-05T16:36:47Z</dcterms:modified>
</cp:coreProperties>
</file>